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Relationship Id="rId45" Type="http://schemas.openxmlformats.org/officeDocument/2006/relationships/slide" Target="slides/slide40.xml"/>
<Relationship Id="rId46" Type="http://schemas.openxmlformats.org/officeDocument/2006/relationships/slide" Target="slides/slide41.xml"/>
<Relationship Id="rId47" Type="http://schemas.openxmlformats.org/officeDocument/2006/relationships/slide" Target="slides/slide42.xml"/>
<Relationship Id="rId48" Type="http://schemas.openxmlformats.org/officeDocument/2006/relationships/slide" Target="slides/slide43.xml"/>
<Relationship Id="rId49" Type="http://schemas.openxmlformats.org/officeDocument/2006/relationships/slide" Target="slides/slide44.xml"/>
<Relationship Id="rId50" Type="http://schemas.openxmlformats.org/officeDocument/2006/relationships/slide" Target="slides/slide45.xml"/>
<Relationship Id="rId51" Type="http://schemas.openxmlformats.org/officeDocument/2006/relationships/slide" Target="slides/slide46.xml"/>
<Relationship Id="rId52" Type="http://schemas.openxmlformats.org/officeDocument/2006/relationships/slide" Target="slides/slide47.xml"/>
<Relationship Id="rId53" Type="http://schemas.openxmlformats.org/officeDocument/2006/relationships/slide" Target="slides/slide48.xml"/>
<Relationship Id="rId54" Type="http://schemas.openxmlformats.org/officeDocument/2006/relationships/slide" Target="slides/slide49.xml"/>
<Relationship Id="rId55" Type="http://schemas.openxmlformats.org/officeDocument/2006/relationships/slide" Target="slides/slide50.xml"/>
<Relationship Id="rId56" Type="http://schemas.openxmlformats.org/officeDocument/2006/relationships/slide" Target="slides/slide51.xml"/>
<Relationship Id="rId57" Type="http://schemas.openxmlformats.org/officeDocument/2006/relationships/slide" Target="slides/slide52.xml"/>
<Relationship Id="rId58" Type="http://schemas.openxmlformats.org/officeDocument/2006/relationships/slide" Target="slides/slide53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c2433cc8ba430695ab01b4b36da31c4524d3da4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6e51909cb969f50a709802102aab2dfcb9fb5e5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03c6bb5c47ae412fede7b40719c2babc397edc7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deee74e2b48a70549afa6001106a31e840f31e8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5efd45385b525e98643ad4555304581a122208a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09cc51441cc21cdca4f5124c12534259a63f82a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86ff8c7f3557152222f50dc497ffa1b36accbb5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0e90912b8e845f160a6b06d8970868885f66080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60aeaea1ff5f4f08ecc3d03664f9300a2a29afa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ee77362d7644d47b53cbeea72bed9380d57d4ec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b0330f2b0d01cb4a50d1b39465de3ddc6507621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ff0bd51c571e0100d521c221423ee3da76f02b5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81cfa4449a4af7a13a3f354f6542c17eb2edb88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6b9bc07a9d0ec253a2bcd1b5fb15422988df0b4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8baeff7e3ccb520c480690ed877d6b83ce7e7f8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c7aa292c5a79a6bfed50a94948fd55303e08ae5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6ea2b5aa682cc3faad46fce3a4c26fe7e54b589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6a0e1763662a027b947e37e5a3d93c9cff7195a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0a786438bf5d9bb22a1a5734d64d6deffa51e4d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fdc7020712445edf156eb357c356ef1acab6cea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07bc291f2161141532586eda72709f89d2c5aa3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caf5f5c0f1fd43f58e5930c1eaf96e8aa7debb2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f4835f2b13611c52e6a82e75ccedeea5155e1fe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eab18fb4ff1ad42ed92cab906d8869e21e18d47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e66793686cfe825695c96cc6884c331b2484068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6de4478c7d66e49fc9bd31db5bbae5280ed55f9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42bad836a3525d57fba296cd7fd7a85acdcdb83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40e9f36cd3150cf45a429f7d40719e2e57b34ce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2ac4ee57fa48467d8101d5b5dc709f35f09feed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911d2bb4037aede6f07c10ced35a0041b600e19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25543289b3301b57d75fabb05ac0ea9da72a1b8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87dd303eacca6438edb8f12a39551aae09745d9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6615d2f0068b8e87ab2328c670166e9a3e9e053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c87fe432cb8a565bc53aff10e969bc240531181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2d3d1c8606431b63bf9a07bf9a51cb2060722ea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ceffa7573a8d95f2d67c5b1cbffa76ebe138ddb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d012f28c653b232354cf804969961ee7a6d1737.png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677394176d180693766aacbd80844b2fff0acf3.pn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44499cca7b7f44a4ecf7086b32630b198743447.png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b36e84425141feffb7dfd9fc72d624c018c9c7e.png"/>
</Relationships>

</file>

<file path=ppt/slides/_rels/slide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9d6cd0a907b1395bb4f5a1634c7ba8c105d73af.png"/>
</Relationships>

</file>

<file path=ppt/slides/_rels/slide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7b635f50cb02c5cc5fd92dea2adba7c2f01dfe8.png"/>
</Relationships>

</file>

<file path=ppt/slides/_rels/slide4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aa93c6d8177004314132dbb8a2eda1f256ae0ff.png"/>
</Relationships>

</file>

<file path=ppt/slides/_rels/slide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6abae20d2b38004337d9c964ecd157ca033f0a1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0dbcd59433a4dddcafe0b22ca8bc61cf8a3c2a3.png"/>
</Relationships>

</file>

<file path=ppt/slides/_rels/slide5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682ea6664d8b41901ce72e1402691ffb501d5da.png"/>
</Relationships>

</file>

<file path=ppt/slides/_rels/slide5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968530cc38661a3d84d8635aa5794fc7cbe523f.png"/>
</Relationships>

</file>

<file path=ppt/slides/_rels/slide5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f1b1d9650538ad150cd5d0470039634cafdd1cf.png"/>
</Relationships>

</file>

<file path=ppt/slides/_rels/slide5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643830d4e21cfc80a35d3b190d24f75bea0fc7f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e4f77e15b5c69ce5fcab56cd8e3f7993d79d81d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6c124d2385e927f6a9ed82791a054f2456f7a9b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c8dfaeef52734bfdcec7b863d66d6cf40a96f8a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f725a1a348a742f38b0b2fcf60f79fcee097387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2023-01-27T01:57:55Z</dcterms:modified>
</cp:coreProperties>
</file>